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369"/>
    <a:srgbClr val="406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58C79-3A6F-4C5E-9846-BD442BBBA3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EC274-29C7-424C-AEAC-9C0701108EDC}">
      <dgm:prSet phldrT="[Text]" custT="1"/>
      <dgm:spPr>
        <a:solidFill>
          <a:srgbClr val="074369"/>
        </a:solidFill>
      </dgm:spPr>
      <dgm:t>
        <a:bodyPr/>
        <a:lstStyle/>
        <a:p>
          <a:r>
            <a:rPr lang="en-US" sz="3200" b="1" dirty="0"/>
            <a:t>Step #1: Choose Your Committee Carefully</a:t>
          </a:r>
        </a:p>
      </dgm:t>
    </dgm:pt>
    <dgm:pt modelId="{AF5F8B72-DB51-466F-8276-D18C983295FD}" type="parTrans" cxnId="{EFACC19C-A117-40C3-903B-4987C12F5BFA}">
      <dgm:prSet/>
      <dgm:spPr/>
      <dgm:t>
        <a:bodyPr/>
        <a:lstStyle/>
        <a:p>
          <a:endParaRPr lang="en-US"/>
        </a:p>
      </dgm:t>
    </dgm:pt>
    <dgm:pt modelId="{3FE7EE49-3DB8-4B16-9C75-4B72DFD742D7}" type="sibTrans" cxnId="{EFACC19C-A117-40C3-903B-4987C12F5BFA}">
      <dgm:prSet/>
      <dgm:spPr/>
      <dgm:t>
        <a:bodyPr/>
        <a:lstStyle/>
        <a:p>
          <a:endParaRPr lang="en-US"/>
        </a:p>
      </dgm:t>
    </dgm:pt>
    <dgm:pt modelId="{802901E9-498C-48A0-B886-A23D8A3F8C0A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lIns="91440"/>
        <a:lstStyle/>
        <a:p>
          <a:r>
            <a:rPr lang="en-US" sz="1600" dirty="0"/>
            <a:t>Committee/sub-committee leads should be </a:t>
          </a:r>
          <a:r>
            <a:rPr lang="en-US" sz="1600" b="1" dirty="0"/>
            <a:t>selected by chapter and event leads prior to first committee meeting </a:t>
          </a:r>
          <a:r>
            <a:rPr lang="en-US" sz="1600" dirty="0"/>
            <a:t>and briefed on event objectives, audience and program content needed</a:t>
          </a:r>
        </a:p>
      </dgm:t>
    </dgm:pt>
    <dgm:pt modelId="{52309483-648B-449A-BEDC-09487F28D4F0}" type="parTrans" cxnId="{29A7228D-24F2-4F1A-A1A1-C4F19605EF02}">
      <dgm:prSet/>
      <dgm:spPr/>
      <dgm:t>
        <a:bodyPr/>
        <a:lstStyle/>
        <a:p>
          <a:endParaRPr lang="en-US"/>
        </a:p>
      </dgm:t>
    </dgm:pt>
    <dgm:pt modelId="{39F6CAE0-4066-413B-A09A-CF92979864F2}" type="sibTrans" cxnId="{29A7228D-24F2-4F1A-A1A1-C4F19605EF02}">
      <dgm:prSet/>
      <dgm:spPr/>
      <dgm:t>
        <a:bodyPr/>
        <a:lstStyle/>
        <a:p>
          <a:endParaRPr lang="en-US"/>
        </a:p>
      </dgm:t>
    </dgm:pt>
    <dgm:pt modelId="{D8C5AD7C-A03C-4F0D-A215-82BFD25AC1CC}">
      <dgm:prSet phldrT="[Text]" custT="1"/>
      <dgm:spPr>
        <a:solidFill>
          <a:srgbClr val="074369"/>
        </a:solidFill>
      </dgm:spPr>
      <dgm:t>
        <a:bodyPr/>
        <a:lstStyle/>
        <a:p>
          <a:r>
            <a:rPr lang="en-US" sz="3200" b="1" dirty="0"/>
            <a:t>Step #2: Meet Regularly</a:t>
          </a:r>
        </a:p>
      </dgm:t>
    </dgm:pt>
    <dgm:pt modelId="{663135A3-673E-4BD1-B072-22E7CD34627D}" type="parTrans" cxnId="{2B9B8EA3-2092-43CC-8708-2C1C27D5850A}">
      <dgm:prSet/>
      <dgm:spPr/>
      <dgm:t>
        <a:bodyPr/>
        <a:lstStyle/>
        <a:p>
          <a:endParaRPr lang="en-US"/>
        </a:p>
      </dgm:t>
    </dgm:pt>
    <dgm:pt modelId="{18C415DC-59B1-4DD3-BEB4-7B78A7C6BD32}" type="sibTrans" cxnId="{2B9B8EA3-2092-43CC-8708-2C1C27D5850A}">
      <dgm:prSet/>
      <dgm:spPr/>
      <dgm:t>
        <a:bodyPr/>
        <a:lstStyle/>
        <a:p>
          <a:endParaRPr lang="en-US"/>
        </a:p>
      </dgm:t>
    </dgm:pt>
    <dgm:pt modelId="{7783C6B1-AA45-4E30-9505-87608D632E86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lIns="91440"/>
        <a:lstStyle/>
        <a:p>
          <a:r>
            <a:rPr lang="en-US" sz="1600" dirty="0"/>
            <a:t>The </a:t>
          </a:r>
          <a:r>
            <a:rPr lang="en-US" sz="1600" b="1" dirty="0"/>
            <a:t>first committee meeting </a:t>
          </a:r>
          <a:r>
            <a:rPr lang="en-US" sz="1600" dirty="0"/>
            <a:t>with all stakeholders should occur between </a:t>
          </a:r>
          <a:r>
            <a:rPr lang="en-US" sz="1600" b="1" dirty="0"/>
            <a:t>six and eight months prior </a:t>
          </a:r>
          <a:r>
            <a:rPr lang="en-US" sz="1600" dirty="0"/>
            <a:t>to the event</a:t>
          </a:r>
        </a:p>
      </dgm:t>
    </dgm:pt>
    <dgm:pt modelId="{F13B2092-CFFF-4DC2-A105-0405F6D1CC07}" type="parTrans" cxnId="{F75FFC65-DB97-4542-ABBC-1F8B4F04B512}">
      <dgm:prSet/>
      <dgm:spPr/>
      <dgm:t>
        <a:bodyPr/>
        <a:lstStyle/>
        <a:p>
          <a:endParaRPr lang="en-US"/>
        </a:p>
      </dgm:t>
    </dgm:pt>
    <dgm:pt modelId="{E9FE1E61-2567-4985-A39A-45943E58238F}" type="sibTrans" cxnId="{F75FFC65-DB97-4542-ABBC-1F8B4F04B512}">
      <dgm:prSet/>
      <dgm:spPr/>
      <dgm:t>
        <a:bodyPr/>
        <a:lstStyle/>
        <a:p>
          <a:endParaRPr lang="en-US"/>
        </a:p>
      </dgm:t>
    </dgm:pt>
    <dgm:pt modelId="{6B87BFBF-87BF-470A-9EEF-A5EA9F5DDE84}">
      <dgm:prSet custT="1"/>
      <dgm:spPr>
        <a:solidFill>
          <a:schemeClr val="bg1">
            <a:lumMod val="85000"/>
            <a:alpha val="90000"/>
          </a:schemeClr>
        </a:solidFill>
      </dgm:spPr>
      <dgm:t>
        <a:bodyPr lIns="91440"/>
        <a:lstStyle/>
        <a:p>
          <a:r>
            <a:rPr lang="en-US" sz="1600" dirty="0"/>
            <a:t>Strive to </a:t>
          </a:r>
          <a:r>
            <a:rPr lang="en-US" sz="1600" b="1" dirty="0"/>
            <a:t>meet at least once a month in person</a:t>
          </a:r>
          <a:r>
            <a:rPr lang="en-US" sz="1600" dirty="0"/>
            <a:t>, if not weekly by phone, and </a:t>
          </a:r>
          <a:r>
            <a:rPr lang="en-US" sz="1600" b="1" dirty="0"/>
            <a:t>increase the frequency </a:t>
          </a:r>
          <a:r>
            <a:rPr lang="en-US" sz="1600" dirty="0"/>
            <a:t>as event date approaches</a:t>
          </a:r>
        </a:p>
      </dgm:t>
    </dgm:pt>
    <dgm:pt modelId="{D86A943D-B4A9-41DE-BA39-6E3569198396}" type="parTrans" cxnId="{F8897C38-44AC-453A-B682-77347C9CDA07}">
      <dgm:prSet/>
      <dgm:spPr/>
      <dgm:t>
        <a:bodyPr/>
        <a:lstStyle/>
        <a:p>
          <a:endParaRPr lang="en-US"/>
        </a:p>
      </dgm:t>
    </dgm:pt>
    <dgm:pt modelId="{FDFF333B-1E1A-4AC5-985F-614CB7B799AB}" type="sibTrans" cxnId="{F8897C38-44AC-453A-B682-77347C9CDA07}">
      <dgm:prSet/>
      <dgm:spPr/>
      <dgm:t>
        <a:bodyPr/>
        <a:lstStyle/>
        <a:p>
          <a:endParaRPr lang="en-US"/>
        </a:p>
      </dgm:t>
    </dgm:pt>
    <dgm:pt modelId="{29CF481C-1D03-40D7-92CF-C8CD7874A18D}">
      <dgm:prSet custT="1"/>
      <dgm:spPr>
        <a:solidFill>
          <a:schemeClr val="bg1">
            <a:lumMod val="85000"/>
            <a:alpha val="90000"/>
          </a:schemeClr>
        </a:solidFill>
      </dgm:spPr>
      <dgm:t>
        <a:bodyPr lIns="91440"/>
        <a:lstStyle/>
        <a:p>
          <a:r>
            <a:rPr lang="en-US" sz="1600" b="1" dirty="0"/>
            <a:t>Sub-committee members should connect at least once a week for accountability</a:t>
          </a:r>
          <a:r>
            <a:rPr lang="en-US" sz="1600" dirty="0"/>
            <a:t>, to ensure that the topic is refined, and the right speakers are approached</a:t>
          </a:r>
        </a:p>
      </dgm:t>
    </dgm:pt>
    <dgm:pt modelId="{32EF447D-ABBB-4FC7-8BAD-FC4E1FA162DE}" type="parTrans" cxnId="{7FF3A5CC-66A9-4863-B85A-F8D0C0ACB2E8}">
      <dgm:prSet/>
      <dgm:spPr/>
      <dgm:t>
        <a:bodyPr/>
        <a:lstStyle/>
        <a:p>
          <a:endParaRPr lang="en-US"/>
        </a:p>
      </dgm:t>
    </dgm:pt>
    <dgm:pt modelId="{1CFAFB37-E7F8-4CEC-8C46-BE1D7C693510}" type="sibTrans" cxnId="{7FF3A5CC-66A9-4863-B85A-F8D0C0ACB2E8}">
      <dgm:prSet/>
      <dgm:spPr/>
      <dgm:t>
        <a:bodyPr/>
        <a:lstStyle/>
        <a:p>
          <a:endParaRPr lang="en-US"/>
        </a:p>
      </dgm:t>
    </dgm:pt>
    <dgm:pt modelId="{17BBD654-38B7-4591-B342-67BCF8050412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lIns="91440"/>
        <a:lstStyle/>
        <a:p>
          <a:r>
            <a:rPr lang="en-US" sz="1600" dirty="0"/>
            <a:t>Strong leaders will directly contribute to the event’s success and should have </a:t>
          </a:r>
          <a:r>
            <a:rPr lang="en-US" sz="1600" b="1" dirty="0"/>
            <a:t>prior leadership </a:t>
          </a:r>
          <a:r>
            <a:rPr lang="en-US" sz="1600" dirty="0"/>
            <a:t>experience and </a:t>
          </a:r>
          <a:r>
            <a:rPr lang="en-US" sz="1600" b="1" dirty="0"/>
            <a:t>willingness to leverage personal and professional connections</a:t>
          </a:r>
        </a:p>
      </dgm:t>
    </dgm:pt>
    <dgm:pt modelId="{A67651B7-A088-4802-AD65-4D7BF684A491}" type="parTrans" cxnId="{94513277-B83A-4FEA-9DDB-33F4A3BAD889}">
      <dgm:prSet/>
      <dgm:spPr/>
      <dgm:t>
        <a:bodyPr/>
        <a:lstStyle/>
        <a:p>
          <a:endParaRPr lang="en-US"/>
        </a:p>
      </dgm:t>
    </dgm:pt>
    <dgm:pt modelId="{1DABFFEB-ACBF-44D0-AA73-ED32683FA6EF}" type="sibTrans" cxnId="{94513277-B83A-4FEA-9DDB-33F4A3BAD889}">
      <dgm:prSet/>
      <dgm:spPr/>
      <dgm:t>
        <a:bodyPr/>
        <a:lstStyle/>
        <a:p>
          <a:endParaRPr lang="en-US"/>
        </a:p>
      </dgm:t>
    </dgm:pt>
    <dgm:pt modelId="{2071D4F0-0F20-4828-9150-2CE135CE1E0E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lIns="91440"/>
        <a:lstStyle/>
        <a:p>
          <a:r>
            <a:rPr lang="en-US" sz="1600" b="0" dirty="0"/>
            <a:t>Committee leads </a:t>
          </a:r>
          <a:r>
            <a:rPr lang="en-US" sz="1600" b="1" dirty="0"/>
            <a:t>must </a:t>
          </a:r>
          <a:r>
            <a:rPr lang="en-US" sz="1600" b="0" dirty="0"/>
            <a:t>have participated on a sub-committee prior to being a Committee lead</a:t>
          </a:r>
        </a:p>
      </dgm:t>
    </dgm:pt>
    <dgm:pt modelId="{865AA8E9-CB84-44FC-B964-97590D85B58D}" type="parTrans" cxnId="{A10AE49C-376F-4AE1-AF4A-DFB82D41B717}">
      <dgm:prSet/>
      <dgm:spPr/>
      <dgm:t>
        <a:bodyPr/>
        <a:lstStyle/>
        <a:p>
          <a:endParaRPr lang="en-US"/>
        </a:p>
      </dgm:t>
    </dgm:pt>
    <dgm:pt modelId="{B47D8955-C6A8-417E-8E7C-5B3ED5616839}" type="sibTrans" cxnId="{A10AE49C-376F-4AE1-AF4A-DFB82D41B717}">
      <dgm:prSet/>
      <dgm:spPr/>
      <dgm:t>
        <a:bodyPr/>
        <a:lstStyle/>
        <a:p>
          <a:endParaRPr lang="en-US"/>
        </a:p>
      </dgm:t>
    </dgm:pt>
    <dgm:pt modelId="{FD0268B8-8303-4B16-B9E1-EFB8B93A04C2}" type="pres">
      <dgm:prSet presAssocID="{E5A58C79-3A6F-4C5E-9846-BD442BBBA3CF}" presName="Name0" presStyleCnt="0">
        <dgm:presLayoutVars>
          <dgm:dir/>
          <dgm:animLvl val="lvl"/>
          <dgm:resizeHandles val="exact"/>
        </dgm:presLayoutVars>
      </dgm:prSet>
      <dgm:spPr/>
    </dgm:pt>
    <dgm:pt modelId="{E9106BA1-0617-4FC4-9339-B2981CAB8422}" type="pres">
      <dgm:prSet presAssocID="{BDEEC274-29C7-424C-AEAC-9C0701108EDC}" presName="linNode" presStyleCnt="0"/>
      <dgm:spPr/>
    </dgm:pt>
    <dgm:pt modelId="{2AAA6F35-C087-4BFD-BDF1-0039AE58B10E}" type="pres">
      <dgm:prSet presAssocID="{BDEEC274-29C7-424C-AEAC-9C0701108ED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AB4209A-DEA5-4822-8FC3-719E95471A80}" type="pres">
      <dgm:prSet presAssocID="{BDEEC274-29C7-424C-AEAC-9C0701108EDC}" presName="descendantText" presStyleLbl="alignAccFollowNode1" presStyleIdx="0" presStyleCnt="2" custScaleY="111389">
        <dgm:presLayoutVars>
          <dgm:bulletEnabled val="1"/>
        </dgm:presLayoutVars>
      </dgm:prSet>
      <dgm:spPr/>
    </dgm:pt>
    <dgm:pt modelId="{6F80A04C-F8DE-4D23-A8EE-88BAA9E8E925}" type="pres">
      <dgm:prSet presAssocID="{3FE7EE49-3DB8-4B16-9C75-4B72DFD742D7}" presName="sp" presStyleCnt="0"/>
      <dgm:spPr/>
    </dgm:pt>
    <dgm:pt modelId="{0404E45B-6BF0-4C7A-A6B8-5D2D074E3D43}" type="pres">
      <dgm:prSet presAssocID="{D8C5AD7C-A03C-4F0D-A215-82BFD25AC1CC}" presName="linNode" presStyleCnt="0"/>
      <dgm:spPr/>
    </dgm:pt>
    <dgm:pt modelId="{2AC5A867-34E0-45F2-8553-B1995888EE9C}" type="pres">
      <dgm:prSet presAssocID="{D8C5AD7C-A03C-4F0D-A215-82BFD25AC1C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8300B5A-E537-4589-B777-2EC4162D4125}" type="pres">
      <dgm:prSet presAssocID="{D8C5AD7C-A03C-4F0D-A215-82BFD25AC1C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8C08112-DDAD-4068-8859-D9EF6D0A3ECB}" type="presOf" srcId="{E5A58C79-3A6F-4C5E-9846-BD442BBBA3CF}" destId="{FD0268B8-8303-4B16-B9E1-EFB8B93A04C2}" srcOrd="0" destOrd="0" presId="urn:microsoft.com/office/officeart/2005/8/layout/vList5"/>
    <dgm:cxn modelId="{CB3A902B-6930-4E29-9036-6980BABB06D8}" type="presOf" srcId="{2071D4F0-0F20-4828-9150-2CE135CE1E0E}" destId="{8AB4209A-DEA5-4822-8FC3-719E95471A80}" srcOrd="0" destOrd="2" presId="urn:microsoft.com/office/officeart/2005/8/layout/vList5"/>
    <dgm:cxn modelId="{F8897C38-44AC-453A-B682-77347C9CDA07}" srcId="{D8C5AD7C-A03C-4F0D-A215-82BFD25AC1CC}" destId="{6B87BFBF-87BF-470A-9EEF-A5EA9F5DDE84}" srcOrd="1" destOrd="0" parTransId="{D86A943D-B4A9-41DE-BA39-6E3569198396}" sibTransId="{FDFF333B-1E1A-4AC5-985F-614CB7B799AB}"/>
    <dgm:cxn modelId="{F75FFC65-DB97-4542-ABBC-1F8B4F04B512}" srcId="{D8C5AD7C-A03C-4F0D-A215-82BFD25AC1CC}" destId="{7783C6B1-AA45-4E30-9505-87608D632E86}" srcOrd="0" destOrd="0" parTransId="{F13B2092-CFFF-4DC2-A105-0405F6D1CC07}" sibTransId="{E9FE1E61-2567-4985-A39A-45943E58238F}"/>
    <dgm:cxn modelId="{107DE54C-12E2-49EB-B0D2-1351EE393A69}" type="presOf" srcId="{D8C5AD7C-A03C-4F0D-A215-82BFD25AC1CC}" destId="{2AC5A867-34E0-45F2-8553-B1995888EE9C}" srcOrd="0" destOrd="0" presId="urn:microsoft.com/office/officeart/2005/8/layout/vList5"/>
    <dgm:cxn modelId="{CEE6C351-7013-4C3B-83F2-B5E6098133D8}" type="presOf" srcId="{BDEEC274-29C7-424C-AEAC-9C0701108EDC}" destId="{2AAA6F35-C087-4BFD-BDF1-0039AE58B10E}" srcOrd="0" destOrd="0" presId="urn:microsoft.com/office/officeart/2005/8/layout/vList5"/>
    <dgm:cxn modelId="{94513277-B83A-4FEA-9DDB-33F4A3BAD889}" srcId="{BDEEC274-29C7-424C-AEAC-9C0701108EDC}" destId="{17BBD654-38B7-4591-B342-67BCF8050412}" srcOrd="1" destOrd="0" parTransId="{A67651B7-A088-4802-AD65-4D7BF684A491}" sibTransId="{1DABFFEB-ACBF-44D0-AA73-ED32683FA6EF}"/>
    <dgm:cxn modelId="{C5794386-37E7-4B63-932D-B136E72789CD}" type="presOf" srcId="{7783C6B1-AA45-4E30-9505-87608D632E86}" destId="{28300B5A-E537-4589-B777-2EC4162D4125}" srcOrd="0" destOrd="0" presId="urn:microsoft.com/office/officeart/2005/8/layout/vList5"/>
    <dgm:cxn modelId="{29A7228D-24F2-4F1A-A1A1-C4F19605EF02}" srcId="{BDEEC274-29C7-424C-AEAC-9C0701108EDC}" destId="{802901E9-498C-48A0-B886-A23D8A3F8C0A}" srcOrd="0" destOrd="0" parTransId="{52309483-648B-449A-BEDC-09487F28D4F0}" sibTransId="{39F6CAE0-4066-413B-A09A-CF92979864F2}"/>
    <dgm:cxn modelId="{EFACC19C-A117-40C3-903B-4987C12F5BFA}" srcId="{E5A58C79-3A6F-4C5E-9846-BD442BBBA3CF}" destId="{BDEEC274-29C7-424C-AEAC-9C0701108EDC}" srcOrd="0" destOrd="0" parTransId="{AF5F8B72-DB51-466F-8276-D18C983295FD}" sibTransId="{3FE7EE49-3DB8-4B16-9C75-4B72DFD742D7}"/>
    <dgm:cxn modelId="{A10AE49C-376F-4AE1-AF4A-DFB82D41B717}" srcId="{BDEEC274-29C7-424C-AEAC-9C0701108EDC}" destId="{2071D4F0-0F20-4828-9150-2CE135CE1E0E}" srcOrd="2" destOrd="0" parTransId="{865AA8E9-CB84-44FC-B964-97590D85B58D}" sibTransId="{B47D8955-C6A8-417E-8E7C-5B3ED5616839}"/>
    <dgm:cxn modelId="{2B9B8EA3-2092-43CC-8708-2C1C27D5850A}" srcId="{E5A58C79-3A6F-4C5E-9846-BD442BBBA3CF}" destId="{D8C5AD7C-A03C-4F0D-A215-82BFD25AC1CC}" srcOrd="1" destOrd="0" parTransId="{663135A3-673E-4BD1-B072-22E7CD34627D}" sibTransId="{18C415DC-59B1-4DD3-BEB4-7B78A7C6BD32}"/>
    <dgm:cxn modelId="{35A452B8-7CCF-4418-B19E-C50FE506F6DD}" type="presOf" srcId="{6B87BFBF-87BF-470A-9EEF-A5EA9F5DDE84}" destId="{28300B5A-E537-4589-B777-2EC4162D4125}" srcOrd="0" destOrd="1" presId="urn:microsoft.com/office/officeart/2005/8/layout/vList5"/>
    <dgm:cxn modelId="{2A852FB9-6C8D-4ACA-B92A-9009ADACE170}" type="presOf" srcId="{17BBD654-38B7-4591-B342-67BCF8050412}" destId="{8AB4209A-DEA5-4822-8FC3-719E95471A80}" srcOrd="0" destOrd="1" presId="urn:microsoft.com/office/officeart/2005/8/layout/vList5"/>
    <dgm:cxn modelId="{7FF3A5CC-66A9-4863-B85A-F8D0C0ACB2E8}" srcId="{D8C5AD7C-A03C-4F0D-A215-82BFD25AC1CC}" destId="{29CF481C-1D03-40D7-92CF-C8CD7874A18D}" srcOrd="2" destOrd="0" parTransId="{32EF447D-ABBB-4FC7-8BAD-FC4E1FA162DE}" sibTransId="{1CFAFB37-E7F8-4CEC-8C46-BE1D7C693510}"/>
    <dgm:cxn modelId="{0E01FFD0-1FE7-424B-8BFB-4E22CE97D147}" type="presOf" srcId="{802901E9-498C-48A0-B886-A23D8A3F8C0A}" destId="{8AB4209A-DEA5-4822-8FC3-719E95471A80}" srcOrd="0" destOrd="0" presId="urn:microsoft.com/office/officeart/2005/8/layout/vList5"/>
    <dgm:cxn modelId="{AD679AFE-8DFF-4117-B9B3-F32AA2101876}" type="presOf" srcId="{29CF481C-1D03-40D7-92CF-C8CD7874A18D}" destId="{28300B5A-E537-4589-B777-2EC4162D4125}" srcOrd="0" destOrd="2" presId="urn:microsoft.com/office/officeart/2005/8/layout/vList5"/>
    <dgm:cxn modelId="{2D3AA59B-8787-4531-8C18-FD735201776C}" type="presParOf" srcId="{FD0268B8-8303-4B16-B9E1-EFB8B93A04C2}" destId="{E9106BA1-0617-4FC4-9339-B2981CAB8422}" srcOrd="0" destOrd="0" presId="urn:microsoft.com/office/officeart/2005/8/layout/vList5"/>
    <dgm:cxn modelId="{B315F592-1FCE-4016-8495-FFE626CE0CA6}" type="presParOf" srcId="{E9106BA1-0617-4FC4-9339-B2981CAB8422}" destId="{2AAA6F35-C087-4BFD-BDF1-0039AE58B10E}" srcOrd="0" destOrd="0" presId="urn:microsoft.com/office/officeart/2005/8/layout/vList5"/>
    <dgm:cxn modelId="{908C5235-0EE7-4832-8DFE-1F5BAA759FE3}" type="presParOf" srcId="{E9106BA1-0617-4FC4-9339-B2981CAB8422}" destId="{8AB4209A-DEA5-4822-8FC3-719E95471A80}" srcOrd="1" destOrd="0" presId="urn:microsoft.com/office/officeart/2005/8/layout/vList5"/>
    <dgm:cxn modelId="{5C22A52A-93AC-419C-95CA-60A28A2B4F8F}" type="presParOf" srcId="{FD0268B8-8303-4B16-B9E1-EFB8B93A04C2}" destId="{6F80A04C-F8DE-4D23-A8EE-88BAA9E8E925}" srcOrd="1" destOrd="0" presId="urn:microsoft.com/office/officeart/2005/8/layout/vList5"/>
    <dgm:cxn modelId="{508DF83B-40BC-4C35-B0AD-03CC5A230FDA}" type="presParOf" srcId="{FD0268B8-8303-4B16-B9E1-EFB8B93A04C2}" destId="{0404E45B-6BF0-4C7A-A6B8-5D2D074E3D43}" srcOrd="2" destOrd="0" presId="urn:microsoft.com/office/officeart/2005/8/layout/vList5"/>
    <dgm:cxn modelId="{88D395E4-F854-45DB-90A2-361A15F86CF9}" type="presParOf" srcId="{0404E45B-6BF0-4C7A-A6B8-5D2D074E3D43}" destId="{2AC5A867-34E0-45F2-8553-B1995888EE9C}" srcOrd="0" destOrd="0" presId="urn:microsoft.com/office/officeart/2005/8/layout/vList5"/>
    <dgm:cxn modelId="{AF58BC01-28FC-46E7-A409-92A72EB1C213}" type="presParOf" srcId="{0404E45B-6BF0-4C7A-A6B8-5D2D074E3D43}" destId="{28300B5A-E537-4589-B777-2EC4162D41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D592F-7713-4741-AB47-096B0E3E29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F4F47D-1450-4E6E-A8E0-0CFFF867705B}">
      <dgm:prSet phldrT="[Text]" custT="1"/>
      <dgm:spPr>
        <a:solidFill>
          <a:srgbClr val="074369"/>
        </a:solidFill>
      </dgm:spPr>
      <dgm:t>
        <a:bodyPr/>
        <a:lstStyle/>
        <a:p>
          <a:r>
            <a:rPr lang="en-US" sz="2800" b="1" dirty="0"/>
            <a:t>Step #3: Invite the Right Speakers</a:t>
          </a:r>
        </a:p>
      </dgm:t>
    </dgm:pt>
    <dgm:pt modelId="{F4A51640-B96C-43A2-B797-EA9B52F84E25}" type="parTrans" cxnId="{A9FF5A02-7DBD-4569-BD8A-E93446AF6515}">
      <dgm:prSet/>
      <dgm:spPr/>
      <dgm:t>
        <a:bodyPr/>
        <a:lstStyle/>
        <a:p>
          <a:endParaRPr lang="en-US"/>
        </a:p>
      </dgm:t>
    </dgm:pt>
    <dgm:pt modelId="{837560F1-F64C-479B-A844-BEF7EAA692E5}" type="sibTrans" cxnId="{A9FF5A02-7DBD-4569-BD8A-E93446AF6515}">
      <dgm:prSet/>
      <dgm:spPr/>
      <dgm:t>
        <a:bodyPr/>
        <a:lstStyle/>
        <a:p>
          <a:endParaRPr lang="en-US"/>
        </a:p>
      </dgm:t>
    </dgm:pt>
    <dgm:pt modelId="{B860548A-456D-42D8-B449-68CF78A3513A}">
      <dgm:prSet phldrT="[Text]" custT="1"/>
      <dgm:spPr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1440" tIns="26670" rIns="53340" bIns="26670" numCol="1" spcCol="1270" anchor="ctr" anchorCtr="0"/>
        <a:lstStyle/>
        <a:p>
          <a:r>
            <a:rPr lang="en-US" sz="1600" b="1" i="0" kern="1200" dirty="0">
              <a:latin typeface="+mn-lt"/>
            </a:rPr>
            <a:t>Finalize </a:t>
          </a:r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session</a:t>
          </a:r>
          <a:r>
            <a:rPr lang="en-US" sz="1600" b="1" i="0" kern="1200" dirty="0">
              <a:latin typeface="+mn-lt"/>
            </a:rPr>
            <a:t> topics early </a:t>
          </a:r>
          <a:r>
            <a:rPr lang="en-US" sz="1600" kern="1200" dirty="0">
              <a:latin typeface="+mn-lt"/>
            </a:rPr>
            <a:t>and collaborate on a list of potential speakers</a:t>
          </a:r>
        </a:p>
      </dgm:t>
    </dgm:pt>
    <dgm:pt modelId="{C707585B-0828-49F4-8A89-264BB107309A}" type="parTrans" cxnId="{154A8017-D18B-4A0B-8CC5-8B68DA95E6AD}">
      <dgm:prSet/>
      <dgm:spPr/>
      <dgm:t>
        <a:bodyPr/>
        <a:lstStyle/>
        <a:p>
          <a:endParaRPr lang="en-US"/>
        </a:p>
      </dgm:t>
    </dgm:pt>
    <dgm:pt modelId="{F9623B10-9DDE-4752-8FC9-0236BEE9FDA0}" type="sibTrans" cxnId="{154A8017-D18B-4A0B-8CC5-8B68DA95E6AD}">
      <dgm:prSet/>
      <dgm:spPr/>
      <dgm:t>
        <a:bodyPr/>
        <a:lstStyle/>
        <a:p>
          <a:endParaRPr lang="en-US"/>
        </a:p>
      </dgm:t>
    </dgm:pt>
    <dgm:pt modelId="{3AD49D51-BDA6-47F2-B4BC-F90E97201E02}">
      <dgm:prSet phldrT="[Text]" custT="1"/>
      <dgm:spPr>
        <a:solidFill>
          <a:srgbClr val="074369"/>
        </a:solidFill>
      </dgm:spPr>
      <dgm:t>
        <a:bodyPr/>
        <a:lstStyle/>
        <a:p>
          <a:r>
            <a:rPr lang="en-US" sz="2800" b="1" dirty="0"/>
            <a:t>Step #4: Choose the Right Moderators</a:t>
          </a:r>
        </a:p>
      </dgm:t>
    </dgm:pt>
    <dgm:pt modelId="{D498A447-BC41-415B-86D2-6AB4037C4033}" type="parTrans" cxnId="{96BDA197-9687-4D37-8611-06EB1373D274}">
      <dgm:prSet/>
      <dgm:spPr/>
      <dgm:t>
        <a:bodyPr/>
        <a:lstStyle/>
        <a:p>
          <a:endParaRPr lang="en-US"/>
        </a:p>
      </dgm:t>
    </dgm:pt>
    <dgm:pt modelId="{F9408E7B-01B2-465C-97EC-841468EE71E9}" type="sibTrans" cxnId="{96BDA197-9687-4D37-8611-06EB1373D274}">
      <dgm:prSet/>
      <dgm:spPr/>
      <dgm:t>
        <a:bodyPr/>
        <a:lstStyle/>
        <a:p>
          <a:endParaRPr lang="en-US"/>
        </a:p>
      </dgm:t>
    </dgm:pt>
    <dgm:pt modelId="{279B4441-2109-441C-9F8E-BB1D717EADC3}">
      <dgm:prSet custT="1"/>
      <dgm:spPr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1440" tIns="26670" rIns="53340" bIns="26670" numCol="1" spcCol="1270" anchor="ctr" anchorCtr="0"/>
        <a:lstStyle/>
        <a:p>
          <a:r>
            <a:rPr lang="en-US" sz="1600" kern="1200" dirty="0">
              <a:latin typeface="+mn-lt"/>
            </a:rPr>
            <a:t>The conversation around a topic should involve </a:t>
          </a:r>
          <a:r>
            <a:rPr lang="en-US" sz="1600" b="1" kern="1200" dirty="0">
              <a:latin typeface="+mn-lt"/>
            </a:rPr>
            <a:t>speakers or panelists at the same peer level </a:t>
          </a:r>
          <a:r>
            <a:rPr lang="en-US" sz="1600" kern="1200" dirty="0">
              <a:latin typeface="+mn-lt"/>
            </a:rPr>
            <a:t>and who are familiar with the topic</a:t>
          </a:r>
        </a:p>
      </dgm:t>
    </dgm:pt>
    <dgm:pt modelId="{982DBDB4-8F38-41DB-A6F2-704AEC457937}" type="parTrans" cxnId="{B8BF9BF4-96C4-4AFF-A3B7-47E6399A519A}">
      <dgm:prSet/>
      <dgm:spPr/>
      <dgm:t>
        <a:bodyPr/>
        <a:lstStyle/>
        <a:p>
          <a:endParaRPr lang="en-US"/>
        </a:p>
      </dgm:t>
    </dgm:pt>
    <dgm:pt modelId="{3384F2B0-0918-4669-8066-FA52E271DD6B}" type="sibTrans" cxnId="{B8BF9BF4-96C4-4AFF-A3B7-47E6399A519A}">
      <dgm:prSet/>
      <dgm:spPr/>
      <dgm:t>
        <a:bodyPr/>
        <a:lstStyle/>
        <a:p>
          <a:endParaRPr lang="en-US"/>
        </a:p>
      </dgm:t>
    </dgm:pt>
    <dgm:pt modelId="{559C2D6E-EFC4-49B8-B944-87AA5E8D3901}">
      <dgm:prSet custT="1"/>
      <dgm:spPr>
        <a:solidFill>
          <a:srgbClr val="074369"/>
        </a:solidFill>
      </dgm:spPr>
      <dgm:t>
        <a:bodyPr/>
        <a:lstStyle/>
        <a:p>
          <a:pPr eaLnBrk="1" latinLnBrk="0"/>
          <a:r>
            <a:rPr lang="en-US" sz="2800" b="1" dirty="0"/>
            <a:t>Step #5: Take a Break</a:t>
          </a:r>
        </a:p>
      </dgm:t>
    </dgm:pt>
    <dgm:pt modelId="{486AB064-E9F0-4BCD-94CA-43134A4752DD}" type="parTrans" cxnId="{B6C9432B-F35A-445A-A8EA-2F7E88F309DE}">
      <dgm:prSet/>
      <dgm:spPr/>
      <dgm:t>
        <a:bodyPr/>
        <a:lstStyle/>
        <a:p>
          <a:endParaRPr lang="en-US"/>
        </a:p>
      </dgm:t>
    </dgm:pt>
    <dgm:pt modelId="{DDECC329-F4DB-45CA-9C17-CA7BBBF737A2}" type="sibTrans" cxnId="{B6C9432B-F35A-445A-A8EA-2F7E88F309DE}">
      <dgm:prSet/>
      <dgm:spPr/>
      <dgm:t>
        <a:bodyPr/>
        <a:lstStyle/>
        <a:p>
          <a:endParaRPr lang="en-US"/>
        </a:p>
      </dgm:t>
    </dgm:pt>
    <dgm:pt modelId="{C1775186-E4F6-4B56-AA5D-E3CD1FA28FFE}">
      <dgm:prSet custT="1"/>
      <dgm:spPr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1440" tIns="26670" rIns="53340" bIns="26670" numCol="1" spcCol="1270" anchor="ctr" anchorCtr="0"/>
        <a:lstStyle/>
        <a:p>
          <a:r>
            <a:rPr lang="en-US" sz="1550" kern="1200" dirty="0"/>
            <a:t>Once panelists are determined, choose a </a:t>
          </a:r>
          <a:r>
            <a:rPr lang="en-US" sz="1550" b="1" kern="1200" dirty="0"/>
            <a:t>non-industry moderator </a:t>
          </a:r>
          <a:r>
            <a:rPr lang="en-US" sz="1550" kern="1200" dirty="0"/>
            <a:t>who understands the topic as it relates to the Federal sector and </a:t>
          </a:r>
          <a:r>
            <a:rPr lang="en-US" sz="1550" b="1" kern="1200" dirty="0"/>
            <a:t>can contribute to the discussion</a:t>
          </a:r>
        </a:p>
      </dgm:t>
    </dgm:pt>
    <dgm:pt modelId="{DE84B082-A244-4E6B-9C6A-F2E81A8806C3}" type="parTrans" cxnId="{2109BAB3-5E3C-47AF-93AA-2EE7819E4902}">
      <dgm:prSet/>
      <dgm:spPr/>
      <dgm:t>
        <a:bodyPr/>
        <a:lstStyle/>
        <a:p>
          <a:endParaRPr lang="en-US"/>
        </a:p>
      </dgm:t>
    </dgm:pt>
    <dgm:pt modelId="{A5A60D2B-4987-45B8-968A-DEB0D56425BB}" type="sibTrans" cxnId="{2109BAB3-5E3C-47AF-93AA-2EE7819E4902}">
      <dgm:prSet/>
      <dgm:spPr/>
      <dgm:t>
        <a:bodyPr/>
        <a:lstStyle/>
        <a:p>
          <a:endParaRPr lang="en-US"/>
        </a:p>
      </dgm:t>
    </dgm:pt>
    <dgm:pt modelId="{889B75EA-04D2-44B0-82A3-A84358C88001}">
      <dgm:prSet custT="1"/>
      <dgm:spPr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1440" tIns="26670" rIns="53340" bIns="26670" numCol="1" spcCol="1270" anchor="ctr" anchorCtr="0"/>
        <a:lstStyle/>
        <a:p>
          <a:r>
            <a:rPr lang="en-US" sz="1550" kern="1200" dirty="0"/>
            <a:t>Moderators should be </a:t>
          </a:r>
          <a:r>
            <a:rPr lang="en-US" sz="1550" b="1" kern="1200" dirty="0"/>
            <a:t>energetic and engaging</a:t>
          </a:r>
          <a:r>
            <a:rPr lang="en-US" sz="1550" kern="1200" dirty="0"/>
            <a:t>, but not afraid to ask the </a:t>
          </a:r>
          <a:r>
            <a:rPr lang="en-US" sz="1550" b="1" kern="1200" dirty="0"/>
            <a:t>tough questions</a:t>
          </a:r>
          <a:r>
            <a:rPr lang="en-US" sz="1550" kern="1200" dirty="0"/>
            <a:t>, and prior experience with moderating is always a plus</a:t>
          </a:r>
        </a:p>
      </dgm:t>
    </dgm:pt>
    <dgm:pt modelId="{40E023FB-530F-476C-B1DF-CFE147FE3F3F}" type="parTrans" cxnId="{A844B690-C0C8-461F-A324-5A2653340EB5}">
      <dgm:prSet/>
      <dgm:spPr/>
      <dgm:t>
        <a:bodyPr/>
        <a:lstStyle/>
        <a:p>
          <a:endParaRPr lang="en-US"/>
        </a:p>
      </dgm:t>
    </dgm:pt>
    <dgm:pt modelId="{11D9135A-7F09-49C5-8957-5E7622496437}" type="sibTrans" cxnId="{A844B690-C0C8-461F-A324-5A2653340EB5}">
      <dgm:prSet/>
      <dgm:spPr/>
      <dgm:t>
        <a:bodyPr/>
        <a:lstStyle/>
        <a:p>
          <a:endParaRPr lang="en-US"/>
        </a:p>
      </dgm:t>
    </dgm:pt>
    <dgm:pt modelId="{17B71519-3AC9-4144-89E8-3DA9579C641B}">
      <dgm:prSet custT="1"/>
      <dgm:spPr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1440" tIns="26670" rIns="53340" bIns="26670" numCol="1" spcCol="1270" anchor="ctr" anchorCtr="0"/>
        <a:lstStyle/>
        <a:p>
          <a:r>
            <a:rPr lang="en-US" sz="1600" kern="1200" dirty="0"/>
            <a:t>Make sure to add in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enough</a:t>
          </a:r>
          <a:r>
            <a:rPr lang="en-US" sz="1600" kern="1200" dirty="0"/>
            <a:t> </a:t>
          </a:r>
          <a:r>
            <a:rPr lang="en-US" sz="1600" b="1" kern="1200" dirty="0"/>
            <a:t>time for networking breaks </a:t>
          </a:r>
          <a:r>
            <a:rPr lang="en-US" sz="1600" kern="1200" dirty="0"/>
            <a:t>to your agenda</a:t>
          </a:r>
        </a:p>
      </dgm:t>
    </dgm:pt>
    <dgm:pt modelId="{2B4C268B-26A1-42C0-8403-37E017E6691F}" type="parTrans" cxnId="{26616E55-69AA-47B9-870B-7E5551613B47}">
      <dgm:prSet/>
      <dgm:spPr/>
      <dgm:t>
        <a:bodyPr/>
        <a:lstStyle/>
        <a:p>
          <a:endParaRPr lang="en-US"/>
        </a:p>
      </dgm:t>
    </dgm:pt>
    <dgm:pt modelId="{46881931-6E50-4243-938B-C787D04C15A6}" type="sibTrans" cxnId="{26616E55-69AA-47B9-870B-7E5551613B47}">
      <dgm:prSet/>
      <dgm:spPr/>
      <dgm:t>
        <a:bodyPr/>
        <a:lstStyle/>
        <a:p>
          <a:endParaRPr lang="en-US"/>
        </a:p>
      </dgm:t>
    </dgm:pt>
    <dgm:pt modelId="{C4AF1AF5-FD82-4166-8AFB-14B017AD5D47}">
      <dgm:prSet custT="1"/>
      <dgm:spPr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1440" tIns="26670" rIns="53340" bIns="26670" numCol="1" spcCol="1270" anchor="ctr" anchorCtr="0"/>
        <a:lstStyle/>
        <a:p>
          <a:r>
            <a:rPr lang="en-US" sz="1600" kern="1200" dirty="0"/>
            <a:t>The </a:t>
          </a:r>
          <a:r>
            <a:rPr lang="en-US" sz="1600" b="1" kern="1200" dirty="0"/>
            <a:t>average time for a speaking slot at a conference is between 30 and 45 minutes, with 15 minutes of Q &amp; A </a:t>
          </a:r>
          <a:r>
            <a:rPr lang="en-US" sz="1600" kern="1200" dirty="0"/>
            <a:t>at the end to involve the audience. If your sessions go much longer than that, attendees will lose focus and interest.</a:t>
          </a:r>
        </a:p>
      </dgm:t>
    </dgm:pt>
    <dgm:pt modelId="{A4E5903D-3C35-4A2F-B93A-A4F9BDFF2D43}" type="parTrans" cxnId="{478A5842-459E-436D-A2FD-B06D74BA1BD7}">
      <dgm:prSet/>
      <dgm:spPr/>
      <dgm:t>
        <a:bodyPr/>
        <a:lstStyle/>
        <a:p>
          <a:endParaRPr lang="en-US"/>
        </a:p>
      </dgm:t>
    </dgm:pt>
    <dgm:pt modelId="{B0415FCB-5CF8-4A63-8C9C-1589D961A5B7}" type="sibTrans" cxnId="{478A5842-459E-436D-A2FD-B06D74BA1BD7}">
      <dgm:prSet/>
      <dgm:spPr/>
      <dgm:t>
        <a:bodyPr/>
        <a:lstStyle/>
        <a:p>
          <a:endParaRPr lang="en-US"/>
        </a:p>
      </dgm:t>
    </dgm:pt>
    <dgm:pt modelId="{641E25D1-7452-440A-A80D-B7453A409646}">
      <dgm:prSet phldrT="[Text]" custT="1"/>
      <dgm:spPr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1440" tIns="26670" rIns="53340" bIns="26670" numCol="1" spcCol="1270" anchor="ctr" anchorCtr="0"/>
        <a:lstStyle/>
        <a:p>
          <a:r>
            <a:rPr lang="en-US" sz="1600" b="1" kern="1200" dirty="0">
              <a:latin typeface="+mn-lt"/>
            </a:rPr>
            <a:t>Engage with senior government colleagues </a:t>
          </a:r>
          <a:r>
            <a:rPr lang="en-US" sz="1600" kern="1200" dirty="0">
              <a:latin typeface="+mn-lt"/>
            </a:rPr>
            <a:t>to collect topics that are important to them</a:t>
          </a:r>
        </a:p>
      </dgm:t>
    </dgm:pt>
    <dgm:pt modelId="{B8930A9E-10B3-4C7B-A1A9-8FB2812E10E4}" type="parTrans" cxnId="{7E5AA041-4D15-44AC-8F45-1CDEE48BE42F}">
      <dgm:prSet/>
      <dgm:spPr/>
      <dgm:t>
        <a:bodyPr/>
        <a:lstStyle/>
        <a:p>
          <a:endParaRPr lang="en-US"/>
        </a:p>
      </dgm:t>
    </dgm:pt>
    <dgm:pt modelId="{A012EF80-7E74-4FA1-8472-4ECBFE2DE049}" type="sibTrans" cxnId="{7E5AA041-4D15-44AC-8F45-1CDEE48BE42F}">
      <dgm:prSet/>
      <dgm:spPr/>
      <dgm:t>
        <a:bodyPr/>
        <a:lstStyle/>
        <a:p>
          <a:endParaRPr lang="en-US"/>
        </a:p>
      </dgm:t>
    </dgm:pt>
    <dgm:pt modelId="{64CEBA01-171F-4939-9177-D03C46B34371}" type="pres">
      <dgm:prSet presAssocID="{EADD592F-7713-4741-AB47-096B0E3E29D4}" presName="Name0" presStyleCnt="0">
        <dgm:presLayoutVars>
          <dgm:dir/>
          <dgm:animLvl val="lvl"/>
          <dgm:resizeHandles val="exact"/>
        </dgm:presLayoutVars>
      </dgm:prSet>
      <dgm:spPr/>
    </dgm:pt>
    <dgm:pt modelId="{6199B053-53DA-431E-B270-824C74F4E590}" type="pres">
      <dgm:prSet presAssocID="{0DF4F47D-1450-4E6E-A8E0-0CFFF867705B}" presName="linNode" presStyleCnt="0"/>
      <dgm:spPr/>
    </dgm:pt>
    <dgm:pt modelId="{EA787AA3-D4E8-4803-A790-D4817AA5646B}" type="pres">
      <dgm:prSet presAssocID="{0DF4F47D-1450-4E6E-A8E0-0CFFF867705B}" presName="parentText" presStyleLbl="node1" presStyleIdx="0" presStyleCnt="3" custScaleX="86957">
        <dgm:presLayoutVars>
          <dgm:chMax val="1"/>
          <dgm:bulletEnabled val="1"/>
        </dgm:presLayoutVars>
      </dgm:prSet>
      <dgm:spPr/>
    </dgm:pt>
    <dgm:pt modelId="{704776C6-517A-4D1F-8199-A74D8AE5CD81}" type="pres">
      <dgm:prSet presAssocID="{0DF4F47D-1450-4E6E-A8E0-0CFFF867705B}" presName="descendantText" presStyleLbl="alignAccFollowNode1" presStyleIdx="0" presStyleCnt="3" custScaleY="146243">
        <dgm:presLayoutVars>
          <dgm:bulletEnabled val="1"/>
        </dgm:presLayoutVars>
      </dgm:prSet>
      <dgm:spPr>
        <a:xfrm rot="5400000">
          <a:off x="6344648" y="-2664023"/>
          <a:ext cx="1118160" cy="6729984"/>
        </a:xfrm>
        <a:prstGeom prst="round2SameRect">
          <a:avLst/>
        </a:prstGeom>
      </dgm:spPr>
    </dgm:pt>
    <dgm:pt modelId="{ABE7DFD2-5A2F-4216-B339-D833A4A2EA92}" type="pres">
      <dgm:prSet presAssocID="{837560F1-F64C-479B-A844-BEF7EAA692E5}" presName="sp" presStyleCnt="0"/>
      <dgm:spPr/>
    </dgm:pt>
    <dgm:pt modelId="{95178405-B942-46CB-9E84-896A58511776}" type="pres">
      <dgm:prSet presAssocID="{3AD49D51-BDA6-47F2-B4BC-F90E97201E02}" presName="linNode" presStyleCnt="0"/>
      <dgm:spPr/>
    </dgm:pt>
    <dgm:pt modelId="{C88F9D54-E2BE-4B12-AA79-9160B779CAC0}" type="pres">
      <dgm:prSet presAssocID="{3AD49D51-BDA6-47F2-B4BC-F90E97201E02}" presName="parentText" presStyleLbl="node1" presStyleIdx="1" presStyleCnt="3" custScaleX="86957">
        <dgm:presLayoutVars>
          <dgm:chMax val="1"/>
          <dgm:bulletEnabled val="1"/>
        </dgm:presLayoutVars>
      </dgm:prSet>
      <dgm:spPr/>
    </dgm:pt>
    <dgm:pt modelId="{BCD6A29F-356B-45CC-9AB4-C13832A7AF69}" type="pres">
      <dgm:prSet presAssocID="{3AD49D51-BDA6-47F2-B4BC-F90E97201E02}" presName="descendantText" presStyleLbl="alignAccFollowNode1" presStyleIdx="1" presStyleCnt="3" custScaleY="114937">
        <dgm:presLayoutVars>
          <dgm:bulletEnabled val="1"/>
        </dgm:presLayoutVars>
      </dgm:prSet>
      <dgm:spPr>
        <a:xfrm rot="5400000">
          <a:off x="6344648" y="-1196437"/>
          <a:ext cx="1118160" cy="6729984"/>
        </a:xfrm>
        <a:prstGeom prst="round2SameRect">
          <a:avLst/>
        </a:prstGeom>
      </dgm:spPr>
    </dgm:pt>
    <dgm:pt modelId="{42EB2732-BC50-4319-BBBC-7AB11E3C90E3}" type="pres">
      <dgm:prSet presAssocID="{F9408E7B-01B2-465C-97EC-841468EE71E9}" presName="sp" presStyleCnt="0"/>
      <dgm:spPr/>
    </dgm:pt>
    <dgm:pt modelId="{7FD4189F-B82A-4120-8936-8EA85C6815FE}" type="pres">
      <dgm:prSet presAssocID="{559C2D6E-EFC4-49B8-B944-87AA5E8D3901}" presName="linNode" presStyleCnt="0"/>
      <dgm:spPr/>
    </dgm:pt>
    <dgm:pt modelId="{5B64B9A6-A77A-455A-8316-B281BD2BBE60}" type="pres">
      <dgm:prSet presAssocID="{559C2D6E-EFC4-49B8-B944-87AA5E8D3901}" presName="parentText" presStyleLbl="node1" presStyleIdx="2" presStyleCnt="3" custScaleX="86957">
        <dgm:presLayoutVars>
          <dgm:chMax val="1"/>
          <dgm:bulletEnabled val="1"/>
        </dgm:presLayoutVars>
      </dgm:prSet>
      <dgm:spPr/>
    </dgm:pt>
    <dgm:pt modelId="{DAB3B51C-9687-4CA1-AD6F-F844DAC41277}" type="pres">
      <dgm:prSet presAssocID="{559C2D6E-EFC4-49B8-B944-87AA5E8D3901}" presName="descendantText" presStyleLbl="alignAccFollowNode1" presStyleIdx="2" presStyleCnt="3">
        <dgm:presLayoutVars>
          <dgm:bulletEnabled val="1"/>
        </dgm:presLayoutVars>
      </dgm:prSet>
      <dgm:spPr>
        <a:xfrm rot="5400000">
          <a:off x="6344648" y="271148"/>
          <a:ext cx="1118160" cy="6729984"/>
        </a:xfrm>
        <a:prstGeom prst="round2SameRect">
          <a:avLst/>
        </a:prstGeom>
      </dgm:spPr>
    </dgm:pt>
  </dgm:ptLst>
  <dgm:cxnLst>
    <dgm:cxn modelId="{A9FF5A02-7DBD-4569-BD8A-E93446AF6515}" srcId="{EADD592F-7713-4741-AB47-096B0E3E29D4}" destId="{0DF4F47D-1450-4E6E-A8E0-0CFFF867705B}" srcOrd="0" destOrd="0" parTransId="{F4A51640-B96C-43A2-B797-EA9B52F84E25}" sibTransId="{837560F1-F64C-479B-A844-BEF7EAA692E5}"/>
    <dgm:cxn modelId="{605C330B-CECA-4734-A272-62303280695A}" type="presOf" srcId="{EADD592F-7713-4741-AB47-096B0E3E29D4}" destId="{64CEBA01-171F-4939-9177-D03C46B34371}" srcOrd="0" destOrd="0" presId="urn:microsoft.com/office/officeart/2005/8/layout/vList5"/>
    <dgm:cxn modelId="{154A8017-D18B-4A0B-8CC5-8B68DA95E6AD}" srcId="{0DF4F47D-1450-4E6E-A8E0-0CFFF867705B}" destId="{B860548A-456D-42D8-B449-68CF78A3513A}" srcOrd="1" destOrd="0" parTransId="{C707585B-0828-49F4-8A89-264BB107309A}" sibTransId="{F9623B10-9DDE-4752-8FC9-0236BEE9FDA0}"/>
    <dgm:cxn modelId="{B6C9432B-F35A-445A-A8EA-2F7E88F309DE}" srcId="{EADD592F-7713-4741-AB47-096B0E3E29D4}" destId="{559C2D6E-EFC4-49B8-B944-87AA5E8D3901}" srcOrd="2" destOrd="0" parTransId="{486AB064-E9F0-4BCD-94CA-43134A4752DD}" sibTransId="{DDECC329-F4DB-45CA-9C17-CA7BBBF737A2}"/>
    <dgm:cxn modelId="{7BAAB340-8CAA-429C-A579-D8F677ADFAD1}" type="presOf" srcId="{3AD49D51-BDA6-47F2-B4BC-F90E97201E02}" destId="{C88F9D54-E2BE-4B12-AA79-9160B779CAC0}" srcOrd="0" destOrd="0" presId="urn:microsoft.com/office/officeart/2005/8/layout/vList5"/>
    <dgm:cxn modelId="{7F414E41-AF88-4351-B7EE-F27880703083}" type="presOf" srcId="{889B75EA-04D2-44B0-82A3-A84358C88001}" destId="{BCD6A29F-356B-45CC-9AB4-C13832A7AF69}" srcOrd="0" destOrd="1" presId="urn:microsoft.com/office/officeart/2005/8/layout/vList5"/>
    <dgm:cxn modelId="{7E5AA041-4D15-44AC-8F45-1CDEE48BE42F}" srcId="{0DF4F47D-1450-4E6E-A8E0-0CFFF867705B}" destId="{641E25D1-7452-440A-A80D-B7453A409646}" srcOrd="0" destOrd="0" parTransId="{B8930A9E-10B3-4C7B-A1A9-8FB2812E10E4}" sibTransId="{A012EF80-7E74-4FA1-8472-4ECBFE2DE049}"/>
    <dgm:cxn modelId="{478A5842-459E-436D-A2FD-B06D74BA1BD7}" srcId="{559C2D6E-EFC4-49B8-B944-87AA5E8D3901}" destId="{C4AF1AF5-FD82-4166-8AFB-14B017AD5D47}" srcOrd="1" destOrd="0" parTransId="{A4E5903D-3C35-4A2F-B93A-A4F9BDFF2D43}" sibTransId="{B0415FCB-5CF8-4A63-8C9C-1589D961A5B7}"/>
    <dgm:cxn modelId="{26616E55-69AA-47B9-870B-7E5551613B47}" srcId="{559C2D6E-EFC4-49B8-B944-87AA5E8D3901}" destId="{17B71519-3AC9-4144-89E8-3DA9579C641B}" srcOrd="0" destOrd="0" parTransId="{2B4C268B-26A1-42C0-8403-37E017E6691F}" sibTransId="{46881931-6E50-4243-938B-C787D04C15A6}"/>
    <dgm:cxn modelId="{CB2FD677-367B-4085-ADD2-B5A5E4114ACF}" type="presOf" srcId="{C1775186-E4F6-4B56-AA5D-E3CD1FA28FFE}" destId="{BCD6A29F-356B-45CC-9AB4-C13832A7AF69}" srcOrd="0" destOrd="0" presId="urn:microsoft.com/office/officeart/2005/8/layout/vList5"/>
    <dgm:cxn modelId="{FE835C7D-24A6-4B2E-AE82-874364D1C75C}" type="presOf" srcId="{559C2D6E-EFC4-49B8-B944-87AA5E8D3901}" destId="{5B64B9A6-A77A-455A-8316-B281BD2BBE60}" srcOrd="0" destOrd="0" presId="urn:microsoft.com/office/officeart/2005/8/layout/vList5"/>
    <dgm:cxn modelId="{BA37A485-3CF7-489E-9F42-CA0EEF22FE96}" type="presOf" srcId="{C4AF1AF5-FD82-4166-8AFB-14B017AD5D47}" destId="{DAB3B51C-9687-4CA1-AD6F-F844DAC41277}" srcOrd="0" destOrd="1" presId="urn:microsoft.com/office/officeart/2005/8/layout/vList5"/>
    <dgm:cxn modelId="{A844B690-C0C8-461F-A324-5A2653340EB5}" srcId="{3AD49D51-BDA6-47F2-B4BC-F90E97201E02}" destId="{889B75EA-04D2-44B0-82A3-A84358C88001}" srcOrd="1" destOrd="0" parTransId="{40E023FB-530F-476C-B1DF-CFE147FE3F3F}" sibTransId="{11D9135A-7F09-49C5-8957-5E7622496437}"/>
    <dgm:cxn modelId="{EF5F5497-CFD8-4580-A510-20D17DE1D493}" type="presOf" srcId="{279B4441-2109-441C-9F8E-BB1D717EADC3}" destId="{704776C6-517A-4D1F-8199-A74D8AE5CD81}" srcOrd="0" destOrd="2" presId="urn:microsoft.com/office/officeart/2005/8/layout/vList5"/>
    <dgm:cxn modelId="{96BDA197-9687-4D37-8611-06EB1373D274}" srcId="{EADD592F-7713-4741-AB47-096B0E3E29D4}" destId="{3AD49D51-BDA6-47F2-B4BC-F90E97201E02}" srcOrd="1" destOrd="0" parTransId="{D498A447-BC41-415B-86D2-6AB4037C4033}" sibTransId="{F9408E7B-01B2-465C-97EC-841468EE71E9}"/>
    <dgm:cxn modelId="{2109BAB3-5E3C-47AF-93AA-2EE7819E4902}" srcId="{3AD49D51-BDA6-47F2-B4BC-F90E97201E02}" destId="{C1775186-E4F6-4B56-AA5D-E3CD1FA28FFE}" srcOrd="0" destOrd="0" parTransId="{DE84B082-A244-4E6B-9C6A-F2E81A8806C3}" sibTransId="{A5A60D2B-4987-45B8-968A-DEB0D56425BB}"/>
    <dgm:cxn modelId="{EA720AD3-9EE5-42F1-9258-CAB1204ECD45}" type="presOf" srcId="{17B71519-3AC9-4144-89E8-3DA9579C641B}" destId="{DAB3B51C-9687-4CA1-AD6F-F844DAC41277}" srcOrd="0" destOrd="0" presId="urn:microsoft.com/office/officeart/2005/8/layout/vList5"/>
    <dgm:cxn modelId="{C9A64CD3-6EB9-4A24-8453-3ED42A8AD018}" type="presOf" srcId="{B860548A-456D-42D8-B449-68CF78A3513A}" destId="{704776C6-517A-4D1F-8199-A74D8AE5CD81}" srcOrd="0" destOrd="1" presId="urn:microsoft.com/office/officeart/2005/8/layout/vList5"/>
    <dgm:cxn modelId="{CA7ADCE5-E244-4518-BF4F-54EBF44CFD18}" type="presOf" srcId="{0DF4F47D-1450-4E6E-A8E0-0CFFF867705B}" destId="{EA787AA3-D4E8-4803-A790-D4817AA5646B}" srcOrd="0" destOrd="0" presId="urn:microsoft.com/office/officeart/2005/8/layout/vList5"/>
    <dgm:cxn modelId="{B8BF9BF4-96C4-4AFF-A3B7-47E6399A519A}" srcId="{0DF4F47D-1450-4E6E-A8E0-0CFFF867705B}" destId="{279B4441-2109-441C-9F8E-BB1D717EADC3}" srcOrd="2" destOrd="0" parTransId="{982DBDB4-8F38-41DB-A6F2-704AEC457937}" sibTransId="{3384F2B0-0918-4669-8066-FA52E271DD6B}"/>
    <dgm:cxn modelId="{197849F6-251F-4A21-B555-C543B0C71877}" type="presOf" srcId="{641E25D1-7452-440A-A80D-B7453A409646}" destId="{704776C6-517A-4D1F-8199-A74D8AE5CD81}" srcOrd="0" destOrd="0" presId="urn:microsoft.com/office/officeart/2005/8/layout/vList5"/>
    <dgm:cxn modelId="{3857D016-DC76-4BBF-B94C-F2FCBF0E22D8}" type="presParOf" srcId="{64CEBA01-171F-4939-9177-D03C46B34371}" destId="{6199B053-53DA-431E-B270-824C74F4E590}" srcOrd="0" destOrd="0" presId="urn:microsoft.com/office/officeart/2005/8/layout/vList5"/>
    <dgm:cxn modelId="{FBA99EEF-304F-491D-9AA5-575F0465C6E1}" type="presParOf" srcId="{6199B053-53DA-431E-B270-824C74F4E590}" destId="{EA787AA3-D4E8-4803-A790-D4817AA5646B}" srcOrd="0" destOrd="0" presId="urn:microsoft.com/office/officeart/2005/8/layout/vList5"/>
    <dgm:cxn modelId="{674B60F5-C63E-4296-8B1A-96B8A71DACBB}" type="presParOf" srcId="{6199B053-53DA-431E-B270-824C74F4E590}" destId="{704776C6-517A-4D1F-8199-A74D8AE5CD81}" srcOrd="1" destOrd="0" presId="urn:microsoft.com/office/officeart/2005/8/layout/vList5"/>
    <dgm:cxn modelId="{AA23D1BE-3BF7-4805-B237-6268B50B35CC}" type="presParOf" srcId="{64CEBA01-171F-4939-9177-D03C46B34371}" destId="{ABE7DFD2-5A2F-4216-B339-D833A4A2EA92}" srcOrd="1" destOrd="0" presId="urn:microsoft.com/office/officeart/2005/8/layout/vList5"/>
    <dgm:cxn modelId="{E8767C48-41E1-48F0-856A-A361B0785C36}" type="presParOf" srcId="{64CEBA01-171F-4939-9177-D03C46B34371}" destId="{95178405-B942-46CB-9E84-896A58511776}" srcOrd="2" destOrd="0" presId="urn:microsoft.com/office/officeart/2005/8/layout/vList5"/>
    <dgm:cxn modelId="{1A82C0FC-98F3-4C31-813C-D22734BB919D}" type="presParOf" srcId="{95178405-B942-46CB-9E84-896A58511776}" destId="{C88F9D54-E2BE-4B12-AA79-9160B779CAC0}" srcOrd="0" destOrd="0" presId="urn:microsoft.com/office/officeart/2005/8/layout/vList5"/>
    <dgm:cxn modelId="{83CF0C20-DDD6-4DE7-AC30-D70855ED191C}" type="presParOf" srcId="{95178405-B942-46CB-9E84-896A58511776}" destId="{BCD6A29F-356B-45CC-9AB4-C13832A7AF69}" srcOrd="1" destOrd="0" presId="urn:microsoft.com/office/officeart/2005/8/layout/vList5"/>
    <dgm:cxn modelId="{0B5D2264-803E-4882-A08E-C7A0F6BD14E1}" type="presParOf" srcId="{64CEBA01-171F-4939-9177-D03C46B34371}" destId="{42EB2732-BC50-4319-BBBC-7AB11E3C90E3}" srcOrd="3" destOrd="0" presId="urn:microsoft.com/office/officeart/2005/8/layout/vList5"/>
    <dgm:cxn modelId="{BBFCD83C-69C2-4BB8-B816-441429954508}" type="presParOf" srcId="{64CEBA01-171F-4939-9177-D03C46B34371}" destId="{7FD4189F-B82A-4120-8936-8EA85C6815FE}" srcOrd="4" destOrd="0" presId="urn:microsoft.com/office/officeart/2005/8/layout/vList5"/>
    <dgm:cxn modelId="{50E8A97F-ECEC-4092-8199-DD9DB8380374}" type="presParOf" srcId="{7FD4189F-B82A-4120-8936-8EA85C6815FE}" destId="{5B64B9A6-A77A-455A-8316-B281BD2BBE60}" srcOrd="0" destOrd="0" presId="urn:microsoft.com/office/officeart/2005/8/layout/vList5"/>
    <dgm:cxn modelId="{B33D911F-C937-4A22-BAC7-1D502ABC5C45}" type="presParOf" srcId="{7FD4189F-B82A-4120-8936-8EA85C6815FE}" destId="{DAB3B51C-9687-4CA1-AD6F-F844DAC412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209A-DEA5-4822-8FC3-719E95471A80}">
      <dsp:nvSpPr>
        <dsp:cNvPr id="0" name=""/>
        <dsp:cNvSpPr/>
      </dsp:nvSpPr>
      <dsp:spPr>
        <a:xfrm rot="5400000">
          <a:off x="6186105" y="-2282579"/>
          <a:ext cx="1929004" cy="672998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Committee/sub-committee leads should be </a:t>
          </a:r>
          <a:r>
            <a:rPr lang="en-US" sz="1600" b="1" kern="1200" dirty="0"/>
            <a:t>selected by chapter and event leads prior to first committee meeting </a:t>
          </a:r>
          <a:r>
            <a:rPr lang="en-US" sz="1600" kern="1200" dirty="0"/>
            <a:t>and briefed on event objectives, audience and program content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Strong leaders will directly contribute to the event’s success and should have </a:t>
          </a:r>
          <a:r>
            <a:rPr lang="en-US" sz="1600" b="1" kern="1200" dirty="0"/>
            <a:t>prior leadership </a:t>
          </a:r>
          <a:r>
            <a:rPr lang="en-US" sz="1600" kern="1200" dirty="0"/>
            <a:t>experience and </a:t>
          </a:r>
          <a:r>
            <a:rPr lang="en-US" sz="1600" b="1" kern="1200" dirty="0"/>
            <a:t>willingness to leverage personal and professional connections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Committee leads </a:t>
          </a:r>
          <a:r>
            <a:rPr lang="en-US" sz="1600" b="1" kern="1200" dirty="0"/>
            <a:t>must </a:t>
          </a:r>
          <a:r>
            <a:rPr lang="en-US" sz="1600" b="0" kern="1200" dirty="0"/>
            <a:t>have participated on a sub-committee prior to being a Committee lead</a:t>
          </a:r>
        </a:p>
      </dsp:txBody>
      <dsp:txXfrm rot="-5400000">
        <a:off x="3785615" y="212077"/>
        <a:ext cx="6635818" cy="1740672"/>
      </dsp:txXfrm>
    </dsp:sp>
    <dsp:sp modelId="{2AAA6F35-C087-4BFD-BDF1-0039AE58B10E}">
      <dsp:nvSpPr>
        <dsp:cNvPr id="0" name=""/>
        <dsp:cNvSpPr/>
      </dsp:nvSpPr>
      <dsp:spPr>
        <a:xfrm>
          <a:off x="0" y="54"/>
          <a:ext cx="3785616" cy="2164715"/>
        </a:xfrm>
        <a:prstGeom prst="roundRect">
          <a:avLst/>
        </a:prstGeom>
        <a:solidFill>
          <a:srgbClr val="0743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Step #1: Choose Your Committee Carefully</a:t>
          </a:r>
        </a:p>
      </dsp:txBody>
      <dsp:txXfrm>
        <a:off x="105673" y="105727"/>
        <a:ext cx="3574270" cy="1953369"/>
      </dsp:txXfrm>
    </dsp:sp>
    <dsp:sp modelId="{28300B5A-E537-4589-B777-2EC4162D4125}">
      <dsp:nvSpPr>
        <dsp:cNvPr id="0" name=""/>
        <dsp:cNvSpPr/>
      </dsp:nvSpPr>
      <dsp:spPr>
        <a:xfrm rot="5400000">
          <a:off x="6284721" y="-9628"/>
          <a:ext cx="1731772" cy="672998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</a:t>
          </a:r>
          <a:r>
            <a:rPr lang="en-US" sz="1600" b="1" kern="1200" dirty="0"/>
            <a:t>first committee meeting </a:t>
          </a:r>
          <a:r>
            <a:rPr lang="en-US" sz="1600" kern="1200" dirty="0"/>
            <a:t>with all stakeholders should occur between </a:t>
          </a:r>
          <a:r>
            <a:rPr lang="en-US" sz="1600" b="1" kern="1200" dirty="0"/>
            <a:t>six and eight months prior </a:t>
          </a:r>
          <a:r>
            <a:rPr lang="en-US" sz="1600" kern="1200" dirty="0"/>
            <a:t>to the event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Strive to </a:t>
          </a:r>
          <a:r>
            <a:rPr lang="en-US" sz="1600" b="1" kern="1200" dirty="0"/>
            <a:t>meet at least once a month in person</a:t>
          </a:r>
          <a:r>
            <a:rPr lang="en-US" sz="1600" kern="1200" dirty="0"/>
            <a:t>, if not weekly by phone, and </a:t>
          </a:r>
          <a:r>
            <a:rPr lang="en-US" sz="1600" b="1" kern="1200" dirty="0"/>
            <a:t>increase the frequency </a:t>
          </a:r>
          <a:r>
            <a:rPr lang="en-US" sz="1600" kern="1200" dirty="0"/>
            <a:t>as event date approaches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Sub-committee members should connect at least once a week for accountability</a:t>
          </a:r>
          <a:r>
            <a:rPr lang="en-US" sz="1600" kern="1200" dirty="0"/>
            <a:t>, to ensure that the topic is refined, and the right speakers are approached</a:t>
          </a:r>
        </a:p>
      </dsp:txBody>
      <dsp:txXfrm rot="-5400000">
        <a:off x="3785615" y="2574016"/>
        <a:ext cx="6645446" cy="1562696"/>
      </dsp:txXfrm>
    </dsp:sp>
    <dsp:sp modelId="{2AC5A867-34E0-45F2-8553-B1995888EE9C}">
      <dsp:nvSpPr>
        <dsp:cNvPr id="0" name=""/>
        <dsp:cNvSpPr/>
      </dsp:nvSpPr>
      <dsp:spPr>
        <a:xfrm>
          <a:off x="0" y="2273005"/>
          <a:ext cx="3785616" cy="2164715"/>
        </a:xfrm>
        <a:prstGeom prst="roundRect">
          <a:avLst/>
        </a:prstGeom>
        <a:solidFill>
          <a:srgbClr val="0743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Step #2: Meet Regularly</a:t>
          </a:r>
        </a:p>
      </dsp:txBody>
      <dsp:txXfrm>
        <a:off x="105673" y="2378678"/>
        <a:ext cx="3574270" cy="1953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776C6-517A-4D1F-8199-A74D8AE5CD81}">
      <dsp:nvSpPr>
        <dsp:cNvPr id="0" name=""/>
        <dsp:cNvSpPr/>
      </dsp:nvSpPr>
      <dsp:spPr>
        <a:xfrm rot="5400000">
          <a:off x="6223206" y="-2634593"/>
          <a:ext cx="1550992" cy="682232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6670" rIns="53340" bIns="2667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+mn-lt"/>
            </a:rPr>
            <a:t>Engage with senior government colleagues </a:t>
          </a:r>
          <a:r>
            <a:rPr lang="en-US" sz="1600" kern="1200" dirty="0">
              <a:latin typeface="+mn-lt"/>
            </a:rPr>
            <a:t>to collect topics that are important to them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+mn-lt"/>
            </a:rPr>
            <a:t>Finalize </a:t>
          </a:r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session</a:t>
          </a:r>
          <a:r>
            <a:rPr lang="en-US" sz="1600" b="1" i="0" kern="1200" dirty="0">
              <a:latin typeface="+mn-lt"/>
            </a:rPr>
            <a:t> topics early </a:t>
          </a:r>
          <a:r>
            <a:rPr lang="en-US" sz="1600" kern="1200" dirty="0">
              <a:latin typeface="+mn-lt"/>
            </a:rPr>
            <a:t>and collaborate on a list of potential speakers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The conversation around a topic should involve </a:t>
          </a:r>
          <a:r>
            <a:rPr lang="en-US" sz="1600" b="1" kern="1200" dirty="0">
              <a:latin typeface="+mn-lt"/>
            </a:rPr>
            <a:t>speakers or panelists at the same peer level </a:t>
          </a:r>
          <a:r>
            <a:rPr lang="en-US" sz="1600" kern="1200" dirty="0">
              <a:latin typeface="+mn-lt"/>
            </a:rPr>
            <a:t>and who are familiar with the topic</a:t>
          </a:r>
        </a:p>
      </dsp:txBody>
      <dsp:txXfrm rot="-5400000">
        <a:off x="3587539" y="76787"/>
        <a:ext cx="6746615" cy="1399566"/>
      </dsp:txXfrm>
    </dsp:sp>
    <dsp:sp modelId="{EA787AA3-D4E8-4803-A790-D4817AA5646B}">
      <dsp:nvSpPr>
        <dsp:cNvPr id="0" name=""/>
        <dsp:cNvSpPr/>
      </dsp:nvSpPr>
      <dsp:spPr>
        <a:xfrm>
          <a:off x="250511" y="113722"/>
          <a:ext cx="3337027" cy="1325698"/>
        </a:xfrm>
        <a:prstGeom prst="roundRect">
          <a:avLst/>
        </a:prstGeom>
        <a:solidFill>
          <a:srgbClr val="0743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Step #3: Invite the Right Speakers</a:t>
          </a:r>
        </a:p>
      </dsp:txBody>
      <dsp:txXfrm>
        <a:off x="315226" y="178437"/>
        <a:ext cx="3207597" cy="1196268"/>
      </dsp:txXfrm>
    </dsp:sp>
    <dsp:sp modelId="{BCD6A29F-356B-45CC-9AB4-C13832A7AF69}">
      <dsp:nvSpPr>
        <dsp:cNvPr id="0" name=""/>
        <dsp:cNvSpPr/>
      </dsp:nvSpPr>
      <dsp:spPr>
        <a:xfrm rot="5400000">
          <a:off x="6395811" y="-1133297"/>
          <a:ext cx="1218974" cy="682899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6670" rIns="53340" bIns="26670" numCol="1" spcCol="1270" anchor="ctr" anchorCtr="0">
          <a:noAutofit/>
        </a:bodyPr>
        <a:lstStyle/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50" kern="1200" dirty="0"/>
            <a:t>Once panelists are determined, choose a </a:t>
          </a:r>
          <a:r>
            <a:rPr lang="en-US" sz="1550" b="1" kern="1200" dirty="0"/>
            <a:t>non-industry moderator </a:t>
          </a:r>
          <a:r>
            <a:rPr lang="en-US" sz="1550" kern="1200" dirty="0"/>
            <a:t>who understands the topic as it relates to the Federal sector and </a:t>
          </a:r>
          <a:r>
            <a:rPr lang="en-US" sz="1550" b="1" kern="1200" dirty="0"/>
            <a:t>can contribute to the discussion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50" kern="1200" dirty="0"/>
            <a:t>Moderators should be </a:t>
          </a:r>
          <a:r>
            <a:rPr lang="en-US" sz="1550" b="1" kern="1200" dirty="0"/>
            <a:t>energetic and engaging</a:t>
          </a:r>
          <a:r>
            <a:rPr lang="en-US" sz="1550" kern="1200" dirty="0"/>
            <a:t>, but not afraid to ask the </a:t>
          </a:r>
          <a:r>
            <a:rPr lang="en-US" sz="1550" b="1" kern="1200" dirty="0"/>
            <a:t>tough questions</a:t>
          </a:r>
          <a:r>
            <a:rPr lang="en-US" sz="1550" kern="1200" dirty="0"/>
            <a:t>, and prior experience with moderating is always a plus</a:t>
          </a:r>
        </a:p>
      </dsp:txBody>
      <dsp:txXfrm rot="-5400000">
        <a:off x="3590800" y="1731219"/>
        <a:ext cx="6769492" cy="1099964"/>
      </dsp:txXfrm>
    </dsp:sp>
    <dsp:sp modelId="{C88F9D54-E2BE-4B12-AA79-9160B779CAC0}">
      <dsp:nvSpPr>
        <dsp:cNvPr id="0" name=""/>
        <dsp:cNvSpPr/>
      </dsp:nvSpPr>
      <dsp:spPr>
        <a:xfrm>
          <a:off x="250511" y="1618352"/>
          <a:ext cx="3340289" cy="1325698"/>
        </a:xfrm>
        <a:prstGeom prst="roundRect">
          <a:avLst/>
        </a:prstGeom>
        <a:solidFill>
          <a:srgbClr val="0743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Step #4: Choose the Right Moderators</a:t>
          </a:r>
        </a:p>
      </dsp:txBody>
      <dsp:txXfrm>
        <a:off x="315226" y="1683067"/>
        <a:ext cx="3210859" cy="1196268"/>
      </dsp:txXfrm>
    </dsp:sp>
    <dsp:sp modelId="{DAB3B51C-9687-4CA1-AD6F-F844DAC41277}">
      <dsp:nvSpPr>
        <dsp:cNvPr id="0" name=""/>
        <dsp:cNvSpPr/>
      </dsp:nvSpPr>
      <dsp:spPr>
        <a:xfrm rot="5400000">
          <a:off x="6475019" y="258686"/>
          <a:ext cx="1060558" cy="682899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6670" rIns="53340" bIns="2667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Make sure to add in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enough</a:t>
          </a:r>
          <a:r>
            <a:rPr lang="en-US" sz="1600" kern="1200" dirty="0"/>
            <a:t> </a:t>
          </a:r>
          <a:r>
            <a:rPr lang="en-US" sz="1600" b="1" kern="1200" dirty="0"/>
            <a:t>time for networking breaks </a:t>
          </a:r>
          <a:r>
            <a:rPr lang="en-US" sz="1600" kern="1200" dirty="0"/>
            <a:t>to your agenda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</a:t>
          </a:r>
          <a:r>
            <a:rPr lang="en-US" sz="1600" b="1" kern="1200" dirty="0"/>
            <a:t>average time for a speaking slot at a conference is between 30 and 45 minutes, with 15 minutes of Q &amp; A </a:t>
          </a:r>
          <a:r>
            <a:rPr lang="en-US" sz="1600" kern="1200" dirty="0"/>
            <a:t>at the end to involve the audience. If your sessions go much longer than that, attendees will lose focus and interest.</a:t>
          </a:r>
        </a:p>
      </dsp:txBody>
      <dsp:txXfrm rot="-5400000">
        <a:off x="3590800" y="3194677"/>
        <a:ext cx="6777225" cy="957014"/>
      </dsp:txXfrm>
    </dsp:sp>
    <dsp:sp modelId="{5B64B9A6-A77A-455A-8316-B281BD2BBE60}">
      <dsp:nvSpPr>
        <dsp:cNvPr id="0" name=""/>
        <dsp:cNvSpPr/>
      </dsp:nvSpPr>
      <dsp:spPr>
        <a:xfrm>
          <a:off x="250511" y="3010335"/>
          <a:ext cx="3340289" cy="1325698"/>
        </a:xfrm>
        <a:prstGeom prst="roundRect">
          <a:avLst/>
        </a:prstGeom>
        <a:solidFill>
          <a:srgbClr val="0743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Step #5: Take a Break</a:t>
          </a:r>
        </a:p>
      </dsp:txBody>
      <dsp:txXfrm>
        <a:off x="315226" y="3075050"/>
        <a:ext cx="3210859" cy="1196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C7539-5943-4E59-B145-9EE2AD16E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0B97F-1A23-4280-9342-93211C9CD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7C248-DCA3-4036-87BD-819A4D8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F0A15-70A3-4D2E-BF26-638E3255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0CBA9-0B08-4D89-B58D-7DA342C5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E427-805C-4144-822E-6B4F551B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302BA-5234-44B0-A5A2-093EFEF1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1719B-95D5-46EC-B23A-2B001AB9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35B63-8781-4BE4-8AAF-06772601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BA38-BB56-43A7-8E49-A9232D3B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9B952-FDE1-4863-8BC4-B8AFC8C1B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9DCCC-B05A-49D4-B2AD-17C4FE9FC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EA92-291D-4AEE-814B-6649E4D9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4E99D-63B2-4166-B560-6F97EFC8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1B590-03D0-4019-8A8A-9AA34854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3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1045-B8F2-47A3-A131-2F669DD6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C9FC-61D1-45DA-ABE1-29FFB1E2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11BC-1D7F-44B7-8C2F-51C2F81C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0F74-8AAF-456E-AD44-C797EEB2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5BD35-1124-42D0-B7C4-1E5393E8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9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AED8-59E7-4CBF-BD65-82ECB708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FFA64-BEA7-43E1-8DBC-F76A5D642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7F255-B825-4084-BC39-59F41CC3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72EFD-D710-4F94-81F0-64455FB8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D234C-0487-4936-8EE3-EA212A24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9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C0B5-A0E8-476B-A252-4AD9C21F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CEEC-A35E-4649-9320-21954CFC3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C979-DF70-409F-9FA3-B4A752480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9424B-AC6C-4AB6-BE82-8B121025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8CECB-3A33-4C71-8326-6EE9E271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2386-336C-49B2-889B-9660EB0A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EF27-C5DB-40F9-B6BD-687575CF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38939-0AB7-4001-812A-AD3A8A0D1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EE853-2A53-4FDB-A956-2EE0E14A4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E52FB-1002-42BF-9D14-5A7DEBBC4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78556-56CC-4336-80E3-F3BD9525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0DE55-A573-41FC-B693-82DB7979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8F07A-4605-4B42-B4F2-70AC19AE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4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0637B-3551-46D9-8337-E0C12FA8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45AC6-B437-4D3F-A73D-E07B0711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5C0A1-074D-482A-9101-2F4C4617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EDFE9-D690-4D57-AFE4-B8274C80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1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5B3A7-0EA9-43B3-B95F-6542A27A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474BA-175B-4951-BCC0-3165B29C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2E3A3-AB3D-40EB-BB9B-4C71E238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1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C7E9-C592-4AAF-AD5F-92D94D15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00275-0007-4520-90F1-EEDB54A3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E0DCA-8BDA-4D4E-A86E-08C19F2B1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F31C5-E6CF-40FB-B59B-75144368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B3209-E081-4A3B-98CC-A4A7E44F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ECF17-ADFE-49C0-BF46-F6780BB3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8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2C5F-00CA-451A-B62D-13E374BD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B3A12-EE89-45D3-B5DE-59D9A8040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34BA8-9AA2-4719-B7B5-517F04900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FE0B2-A8EE-497C-96D1-2FF1DECC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D543-8CF8-4C0F-9151-13405050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370D9-96FD-4B23-B04B-D91E6B27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4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D579A-04D8-4D4C-9955-01E35E971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88B04-669A-477D-BD2F-92CF45957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0745-E129-44F2-AA48-640505AF9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91D8-1004-48D6-9686-6197494C4BE1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2A2CD-293E-420A-AEA9-9A0DC61BC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49AF5-BC40-4547-945B-4C233D39EE1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725"/>
          <a:stretch/>
        </p:blipFill>
        <p:spPr>
          <a:xfrm>
            <a:off x="1329070" y="-57874"/>
            <a:ext cx="1110478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A3B6-7A0F-4841-B3F5-149052B9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3FAD-EEC9-4655-957D-86C02952A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2614B-3829-45E2-A360-012B2541FD3E}"/>
              </a:ext>
            </a:extLst>
          </p:cNvPr>
          <p:cNvSpPr txBox="1"/>
          <p:nvPr/>
        </p:nvSpPr>
        <p:spPr>
          <a:xfrm>
            <a:off x="1266724" y="6323468"/>
            <a:ext cx="1505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latin typeface="Arial" panose="020B0604020202020204" pitchFamily="34" charset="0"/>
                <a:cs typeface="Arial" panose="020B0604020202020204" pitchFamily="34" charset="0"/>
              </a:rPr>
              <a:t>bethesda.afceachapters.org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90ABAB-77B1-4629-A38A-45E1079F1F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2" y="5918395"/>
            <a:ext cx="718608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6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rowd of people&#10;&#10;Description automatically generated">
            <a:extLst>
              <a:ext uri="{FF2B5EF4-FFF2-40B4-BE49-F238E27FC236}">
                <a16:creationId xmlns:a16="http://schemas.microsoft.com/office/drawing/2014/main" id="{1FD3A797-58EF-4A0A-BBCE-8DA442010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630743-888B-45D9-A86C-4017E7FB9F78}"/>
              </a:ext>
            </a:extLst>
          </p:cNvPr>
          <p:cNvSpPr/>
          <p:nvPr/>
        </p:nvSpPr>
        <p:spPr>
          <a:xfrm>
            <a:off x="3149600" y="4274420"/>
            <a:ext cx="5872479" cy="400110"/>
          </a:xfrm>
          <a:prstGeom prst="roundRect">
            <a:avLst>
              <a:gd name="adj" fmla="val 29592"/>
            </a:avLst>
          </a:prstGeom>
          <a:solidFill>
            <a:srgbClr val="D930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7CA54-2BF5-4357-B965-2D0AF3D960D9}"/>
              </a:ext>
            </a:extLst>
          </p:cNvPr>
          <p:cNvSpPr txBox="1"/>
          <p:nvPr/>
        </p:nvSpPr>
        <p:spPr>
          <a:xfrm>
            <a:off x="2621280" y="4275350"/>
            <a:ext cx="694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Steps to a Successful Chapter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11299-0ED6-489F-AFBD-176C27383EA4}"/>
              </a:ext>
            </a:extLst>
          </p:cNvPr>
          <p:cNvSpPr txBox="1"/>
          <p:nvPr/>
        </p:nvSpPr>
        <p:spPr>
          <a:xfrm>
            <a:off x="2621280" y="2967335"/>
            <a:ext cx="694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AFCEA Bethesda</a:t>
            </a:r>
          </a:p>
        </p:txBody>
      </p:sp>
    </p:spTree>
    <p:extLst>
      <p:ext uri="{BB962C8B-B14F-4D97-AF65-F5344CB8AC3E}">
        <p14:creationId xmlns:p14="http://schemas.microsoft.com/office/powerpoint/2010/main" val="321173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4A67-591A-45F0-8430-36C2D777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AFCEA Bethesda’s Annual Health IT Summit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6C41D-E389-4FE3-A538-B0E47941C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This event has become the premier Federal civilian health IT conference in the metro DC area</a:t>
            </a:r>
          </a:p>
          <a:p>
            <a:r>
              <a:rPr lang="en-US" sz="2200" dirty="0"/>
              <a:t>The 12</a:t>
            </a:r>
            <a:r>
              <a:rPr lang="en-US" sz="2200" baseline="30000" dirty="0"/>
              <a:t>th</a:t>
            </a:r>
            <a:r>
              <a:rPr lang="en-US" sz="2200" dirty="0"/>
              <a:t> annual event in 2020 broke records in attendance, sponsorship and exhibitors</a:t>
            </a:r>
          </a:p>
          <a:p>
            <a:r>
              <a:rPr lang="en-US" sz="2200" dirty="0"/>
              <a:t>The event brings in over $350,000 in sponsorships and nearly $225,000 in registration income</a:t>
            </a:r>
          </a:p>
          <a:p>
            <a:r>
              <a:rPr lang="en-US" sz="2200" dirty="0"/>
              <a:t>Enables the chapter to donate to STEM scholarships as well as to community organizations</a:t>
            </a:r>
          </a:p>
        </p:txBody>
      </p:sp>
      <p:pic>
        <p:nvPicPr>
          <p:cNvPr id="4" name="Content Placeholder 4" descr="A picture containing shirt&#10;&#10;Description automatically generated">
            <a:extLst>
              <a:ext uri="{FF2B5EF4-FFF2-40B4-BE49-F238E27FC236}">
                <a16:creationId xmlns:a16="http://schemas.microsoft.com/office/drawing/2014/main" id="{0B7A50A3-6F84-463E-B73A-134BCD7FD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8" r="1349" b="5423"/>
          <a:stretch/>
        </p:blipFill>
        <p:spPr>
          <a:xfrm>
            <a:off x="6304153" y="4241440"/>
            <a:ext cx="5038727" cy="124712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D374A-872C-4299-BAE6-754EB37C7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53" y="1791025"/>
            <a:ext cx="4697222" cy="23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143522-71A1-40E9-91CF-169CAE04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5 Steps to a Successful Chapter Event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5AE7AD-D628-43A5-AB60-9180F0AD1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026063"/>
              </p:ext>
            </p:extLst>
          </p:nvPr>
        </p:nvGraphicFramePr>
        <p:xfrm>
          <a:off x="838200" y="1510019"/>
          <a:ext cx="10515600" cy="443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6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2926-F183-4418-AF09-0F3AE93B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 Steps to a Successful Chapter Event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A7DC3E-6744-4566-9AAE-0A8FC2223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051146"/>
              </p:ext>
            </p:extLst>
          </p:nvPr>
        </p:nvGraphicFramePr>
        <p:xfrm>
          <a:off x="683491" y="1585519"/>
          <a:ext cx="10670309" cy="433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486560"/>
      </p:ext>
    </p:extLst>
  </p:cSld>
  <p:clrMapOvr>
    <a:masterClrMapping/>
  </p:clrMapOvr>
</p:sld>
</file>

<file path=ppt/theme/theme1.xml><?xml version="1.0" encoding="utf-8"?>
<a:theme xmlns:a="http://schemas.openxmlformats.org/drawingml/2006/main" name="Wide Screen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 Screen Slide Template" id="{D36BBB50-9574-424B-A2B8-160521689A7E}" vid="{CF3C645A-C153-4333-BF29-15C9EF90D8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420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Wide Screen Slide Template</vt:lpstr>
      <vt:lpstr>PowerPoint Presentation</vt:lpstr>
      <vt:lpstr>AFCEA Bethesda’s Annual Health IT Summit </vt:lpstr>
      <vt:lpstr>5 Steps to a Successful Chapter Event</vt:lpstr>
      <vt:lpstr>5 Steps to a Successful Chapter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Richards</dc:creator>
  <cp:lastModifiedBy>Naina C. Leo</cp:lastModifiedBy>
  <cp:revision>7</cp:revision>
  <dcterms:created xsi:type="dcterms:W3CDTF">2020-02-25T15:55:29Z</dcterms:created>
  <dcterms:modified xsi:type="dcterms:W3CDTF">2020-02-26T23:43:04Z</dcterms:modified>
</cp:coreProperties>
</file>